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226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54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81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50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83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812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44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75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29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84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32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E7C23-5B85-4D76-9087-76F20080EB4E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6559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9181"/>
            <a:ext cx="9144000" cy="903241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159. Зернистая дистрофия канальцев почек (мутное набухание)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81" t="13357"/>
          <a:stretch/>
        </p:blipFill>
        <p:spPr>
          <a:xfrm>
            <a:off x="696036" y="1012422"/>
            <a:ext cx="7792871" cy="5840062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696036" y="2251881"/>
            <a:ext cx="2142698" cy="5459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96036" y="2784143"/>
            <a:ext cx="2674961" cy="1146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478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36728"/>
            <a:ext cx="9144000" cy="6858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Макрокартина – почка набухшая, увеличена в объеме, дряблая, на разрезе границы коркового и мозгового слоев сглажены. Паренхима тусклая, бледно-серая, на разрезе выбухает за пределы капсулы.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Микрокартина – границы эпителиальных клеток канальцев выражены неясно, клетки набухшие, увеличены в объеме. Ядра хорошо просматриваются, цитоплазма непрозрачная со слабой оксифильной зернистостью (белок).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97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817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30. Зернистая дистрофия печени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(мутное набухание)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2" t="16382" r="9069" b="8969"/>
          <a:stretch/>
        </p:blipFill>
        <p:spPr>
          <a:xfrm>
            <a:off x="436728" y="942807"/>
            <a:ext cx="8147714" cy="5915193"/>
          </a:xfr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261815" y="1078173"/>
            <a:ext cx="1201003" cy="24565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462818" y="1078173"/>
            <a:ext cx="559558" cy="22928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626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05468"/>
            <a:ext cx="9144000" cy="6858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Макрокартина – печень увеличена в объеме, дряблой консистенции, малокровна, на разрезе ткань выбухает за пределы капсулы, серовато-коричневого цвета со сглаженным рисунком строения.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Микрокартина – неравномерное увеличение гепатоцитов, сдавливающих капилляры.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клеток стертые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Цитоплазма клеток набухшая, с мелкой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базофильной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зернистостью (белок).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2358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205а. Амилоидная дистрофия селезенки (саговая селезенка)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1641" r="18008" b="314"/>
          <a:stretch/>
        </p:blipFill>
        <p:spPr>
          <a:xfrm>
            <a:off x="163774" y="1282890"/>
            <a:ext cx="4121624" cy="43604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5" r="4226"/>
          <a:stretch/>
        </p:blipFill>
        <p:spPr>
          <a:xfrm>
            <a:off x="4572000" y="1282890"/>
            <a:ext cx="4258101" cy="4360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774" y="5745707"/>
            <a:ext cx="379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Малое увеличение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4011" y="5793474"/>
            <a:ext cx="379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увеличение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1887" y="2729552"/>
            <a:ext cx="1378423" cy="16923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04966" y="4421874"/>
            <a:ext cx="1241946" cy="9758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6864824" y="2852382"/>
            <a:ext cx="1733264" cy="11600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7014949" y="3998794"/>
            <a:ext cx="1583139" cy="12965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929954" y="4012442"/>
            <a:ext cx="2668134" cy="5732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83189" y="6254507"/>
            <a:ext cx="2060811" cy="374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Массы амилоида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8461612" y="4026090"/>
            <a:ext cx="136476" cy="2286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10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05468"/>
            <a:ext cx="9144000" cy="6858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Макрокартина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селезенка не увеличена, или слабо увеличена в объеме, плотной консистенции, на разрезе на фоне темно-окрашенной пульпы просматриваются белые полупросвечивающие зерна, напоминающие по виду обваренные кипятком зерна «саго». Отсюда и название «саговая» селезенка.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Микрокартина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пораженные фолликулы увеличены в объеме, неправильно округлой или овальной формы и окрашены в бледно-розовый цвет. При сильном поражении (на препарате) амилоид полностью заполняет фолликулы, и она полностью теряют свою структуру.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807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226</Words>
  <Application>Microsoft Office PowerPoint</Application>
  <PresentationFormat>Экран (4:3)</PresentationFormat>
  <Paragraphs>15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Препарат 159. Зернистая дистрофия канальцев почек (мутное набухание)</vt:lpstr>
      <vt:lpstr>Презентация PowerPoint</vt:lpstr>
      <vt:lpstr>Препарат 30. Зернистая дистрофия печени  (мутное набухание)</vt:lpstr>
      <vt:lpstr>Презентация PowerPoint</vt:lpstr>
      <vt:lpstr>Препарат 205а. Амилоидная дистрофия селезенки (саговая селезенка)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Препарат 159. Зернистая дистрофия канальцев почек (мутное набухание)</dc:title>
  <dc:creator>Dell</dc:creator>
  <cp:lastModifiedBy>Dell</cp:lastModifiedBy>
  <cp:revision>7</cp:revision>
  <dcterms:created xsi:type="dcterms:W3CDTF">2021-03-18T20:19:02Z</dcterms:created>
  <dcterms:modified xsi:type="dcterms:W3CDTF">2021-03-18T21:03:35Z</dcterms:modified>
</cp:coreProperties>
</file>